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1C29B-6C3B-294B-B376-01738D2DC726}" v="2" dt="2022-05-25T15:15:29.584"/>
    <p1510:client id="{689B490C-1887-0F47-BE11-C96633785CBF}" v="1" dt="2022-05-25T08:49:35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5730"/>
  </p:normalViewPr>
  <p:slideViewPr>
    <p:cSldViewPr snapToGrid="0">
      <p:cViewPr>
        <p:scale>
          <a:sx n="149" d="100"/>
          <a:sy n="149" d="100"/>
        </p:scale>
        <p:origin x="3584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ie Cargill" userId="6e2c632f-f979-4c97-832c-08d366dba400" providerId="ADAL" clId="{689B490C-1887-0F47-BE11-C96633785CBF}"/>
    <pc:docChg chg="modSld">
      <pc:chgData name="Beckie Cargill" userId="6e2c632f-f979-4c97-832c-08d366dba400" providerId="ADAL" clId="{689B490C-1887-0F47-BE11-C96633785CBF}" dt="2022-05-25T08:49:35.336" v="0" actId="1076"/>
      <pc:docMkLst>
        <pc:docMk/>
      </pc:docMkLst>
      <pc:sldChg chg="modSp mod">
        <pc:chgData name="Beckie Cargill" userId="6e2c632f-f979-4c97-832c-08d366dba400" providerId="ADAL" clId="{689B490C-1887-0F47-BE11-C96633785CBF}" dt="2022-05-25T08:49:35.336" v="0" actId="1076"/>
        <pc:sldMkLst>
          <pc:docMk/>
          <pc:sldMk cId="770037569" sldId="256"/>
        </pc:sldMkLst>
        <pc:picChg chg="mod">
          <ac:chgData name="Beckie Cargill" userId="6e2c632f-f979-4c97-832c-08d366dba400" providerId="ADAL" clId="{689B490C-1887-0F47-BE11-C96633785CBF}" dt="2022-05-25T08:49:35.336" v="0" actId="1076"/>
          <ac:picMkLst>
            <pc:docMk/>
            <pc:sldMk cId="770037569" sldId="256"/>
            <ac:picMk id="11" creationId="{3CAA5B0E-A746-126B-6751-04DD6628F2AB}"/>
          </ac:picMkLst>
        </pc:picChg>
      </pc:sldChg>
    </pc:docChg>
  </pc:docChgLst>
  <pc:docChgLst>
    <pc:chgData name="Beckie Cargill" userId="6e2c632f-f979-4c97-832c-08d366dba400" providerId="ADAL" clId="{34F1C29B-6C3B-294B-B376-01738D2DC726}"/>
    <pc:docChg chg="custSel modSld">
      <pc:chgData name="Beckie Cargill" userId="6e2c632f-f979-4c97-832c-08d366dba400" providerId="ADAL" clId="{34F1C29B-6C3B-294B-B376-01738D2DC726}" dt="2022-05-25T15:15:36.722" v="227" actId="478"/>
      <pc:docMkLst>
        <pc:docMk/>
      </pc:docMkLst>
      <pc:sldChg chg="addSp delSp modSp mod">
        <pc:chgData name="Beckie Cargill" userId="6e2c632f-f979-4c97-832c-08d366dba400" providerId="ADAL" clId="{34F1C29B-6C3B-294B-B376-01738D2DC726}" dt="2022-05-25T15:15:36.722" v="227" actId="478"/>
        <pc:sldMkLst>
          <pc:docMk/>
          <pc:sldMk cId="770037569" sldId="256"/>
        </pc:sldMkLst>
        <pc:spChg chg="mod">
          <ac:chgData name="Beckie Cargill" userId="6e2c632f-f979-4c97-832c-08d366dba400" providerId="ADAL" clId="{34F1C29B-6C3B-294B-B376-01738D2DC726}" dt="2022-05-25T15:15:24.402" v="225" actId="20577"/>
          <ac:spMkLst>
            <pc:docMk/>
            <pc:sldMk cId="770037569" sldId="256"/>
            <ac:spMk id="7" creationId="{A41ABFFA-757B-3BEB-B524-C61C3512CD43}"/>
          </ac:spMkLst>
        </pc:spChg>
        <pc:spChg chg="add mod">
          <ac:chgData name="Beckie Cargill" userId="6e2c632f-f979-4c97-832c-08d366dba400" providerId="ADAL" clId="{34F1C29B-6C3B-294B-B376-01738D2DC726}" dt="2022-05-25T15:13:35.094" v="36" actId="1076"/>
          <ac:spMkLst>
            <pc:docMk/>
            <pc:sldMk cId="770037569" sldId="256"/>
            <ac:spMk id="24" creationId="{732C6C21-B5F3-0147-3207-8B2770EB31C5}"/>
          </ac:spMkLst>
        </pc:spChg>
        <pc:spChg chg="mod">
          <ac:chgData name="Beckie Cargill" userId="6e2c632f-f979-4c97-832c-08d366dba400" providerId="ADAL" clId="{34F1C29B-6C3B-294B-B376-01738D2DC726}" dt="2022-05-25T15:14:50.505" v="103" actId="20577"/>
          <ac:spMkLst>
            <pc:docMk/>
            <pc:sldMk cId="770037569" sldId="256"/>
            <ac:spMk id="28" creationId="{88C7B9BE-EEF3-BB70-C810-C510CBDCB421}"/>
          </ac:spMkLst>
        </pc:spChg>
        <pc:grpChg chg="add mod">
          <ac:chgData name="Beckie Cargill" userId="6e2c632f-f979-4c97-832c-08d366dba400" providerId="ADAL" clId="{34F1C29B-6C3B-294B-B376-01738D2DC726}" dt="2022-05-25T15:12:43.261" v="27" actId="1076"/>
          <ac:grpSpMkLst>
            <pc:docMk/>
            <pc:sldMk cId="770037569" sldId="256"/>
            <ac:grpSpMk id="4" creationId="{15FC53B1-502D-31AA-3BFC-E95469CDD51F}"/>
          </ac:grpSpMkLst>
        </pc:grpChg>
        <pc:picChg chg="mod">
          <ac:chgData name="Beckie Cargill" userId="6e2c632f-f979-4c97-832c-08d366dba400" providerId="ADAL" clId="{34F1C29B-6C3B-294B-B376-01738D2DC726}" dt="2022-05-25T15:12:35.590" v="25" actId="1076"/>
          <ac:picMkLst>
            <pc:docMk/>
            <pc:sldMk cId="770037569" sldId="256"/>
            <ac:picMk id="8" creationId="{7CBF2EB5-05E3-CDB2-2037-9059F3B13382}"/>
          </ac:picMkLst>
        </pc:picChg>
        <pc:picChg chg="mod">
          <ac:chgData name="Beckie Cargill" userId="6e2c632f-f979-4c97-832c-08d366dba400" providerId="ADAL" clId="{34F1C29B-6C3B-294B-B376-01738D2DC726}" dt="2022-05-25T15:12:28.018" v="20" actId="1076"/>
          <ac:picMkLst>
            <pc:docMk/>
            <pc:sldMk cId="770037569" sldId="256"/>
            <ac:picMk id="9" creationId="{5BDAD56A-D2CE-63D8-01C0-C3024D79A067}"/>
          </ac:picMkLst>
        </pc:picChg>
        <pc:picChg chg="mod">
          <ac:chgData name="Beckie Cargill" userId="6e2c632f-f979-4c97-832c-08d366dba400" providerId="ADAL" clId="{34F1C29B-6C3B-294B-B376-01738D2DC726}" dt="2022-05-25T15:12:22.386" v="17" actId="1076"/>
          <ac:picMkLst>
            <pc:docMk/>
            <pc:sldMk cId="770037569" sldId="256"/>
            <ac:picMk id="10" creationId="{B5AE7EBD-2B4B-A6DF-499C-611B4D62F328}"/>
          </ac:picMkLst>
        </pc:picChg>
        <pc:picChg chg="mod">
          <ac:chgData name="Beckie Cargill" userId="6e2c632f-f979-4c97-832c-08d366dba400" providerId="ADAL" clId="{34F1C29B-6C3B-294B-B376-01738D2DC726}" dt="2022-05-25T15:12:15.664" v="14" actId="14861"/>
          <ac:picMkLst>
            <pc:docMk/>
            <pc:sldMk cId="770037569" sldId="256"/>
            <ac:picMk id="11" creationId="{3CAA5B0E-A746-126B-6751-04DD6628F2AB}"/>
          </ac:picMkLst>
        </pc:picChg>
        <pc:picChg chg="mod">
          <ac:chgData name="Beckie Cargill" userId="6e2c632f-f979-4c97-832c-08d366dba400" providerId="ADAL" clId="{34F1C29B-6C3B-294B-B376-01738D2DC726}" dt="2022-05-25T15:12:15.664" v="14" actId="14861"/>
          <ac:picMkLst>
            <pc:docMk/>
            <pc:sldMk cId="770037569" sldId="256"/>
            <ac:picMk id="15" creationId="{C2BD639C-9FF0-9ECC-87E0-730A46150D7E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17" creationId="{3D43E66B-5AEC-443D-436A-DD9632A86CAF}"/>
          </ac:picMkLst>
        </pc:picChg>
        <pc:picChg chg="mod">
          <ac:chgData name="Beckie Cargill" userId="6e2c632f-f979-4c97-832c-08d366dba400" providerId="ADAL" clId="{34F1C29B-6C3B-294B-B376-01738D2DC726}" dt="2022-05-25T15:15:29.583" v="226" actId="1076"/>
          <ac:picMkLst>
            <pc:docMk/>
            <pc:sldMk cId="770037569" sldId="256"/>
            <ac:picMk id="23" creationId="{CC5C18B8-1966-B50D-4745-6373BD35EB70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64" creationId="{D6CB852F-3593-52C1-A5F6-A078B374DEA9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65" creationId="{0FA30AAD-1461-0EDC-D64C-10626AFAC263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67" creationId="{C8267AC6-794D-98AC-ED00-795B937AA65B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68" creationId="{57B68C0C-EB3D-195D-B46E-E2C8B370257F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69" creationId="{539E4325-1FA2-31A5-1485-C6CBB4009672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70" creationId="{8571A2F8-7EF0-8FBB-8C59-06543E03B493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71" creationId="{335B192B-2037-FFF3-24E8-390078450760}"/>
          </ac:picMkLst>
        </pc:picChg>
        <pc:picChg chg="del mod">
          <ac:chgData name="Beckie Cargill" userId="6e2c632f-f979-4c97-832c-08d366dba400" providerId="ADAL" clId="{34F1C29B-6C3B-294B-B376-01738D2DC726}" dt="2022-05-25T15:15:36.722" v="227" actId="478"/>
          <ac:picMkLst>
            <pc:docMk/>
            <pc:sldMk cId="770037569" sldId="256"/>
            <ac:picMk id="80" creationId="{D06B6C2A-9D88-0DB9-4C7F-443C873C7C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2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0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2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7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7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2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0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2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EABE-082B-437B-8003-4A95007AF65A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B354-FEFA-4FDD-8047-8CF752032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5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AC28896-0727-9700-C7FA-AC5DF60DAF93}"/>
              </a:ext>
            </a:extLst>
          </p:cNvPr>
          <p:cNvSpPr/>
          <p:nvPr/>
        </p:nvSpPr>
        <p:spPr>
          <a:xfrm>
            <a:off x="0" y="7859469"/>
            <a:ext cx="2590800" cy="307777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57E252-A91B-150E-63C6-83AABA0B20F3}"/>
              </a:ext>
            </a:extLst>
          </p:cNvPr>
          <p:cNvSpPr/>
          <p:nvPr/>
        </p:nvSpPr>
        <p:spPr>
          <a:xfrm>
            <a:off x="0" y="3454959"/>
            <a:ext cx="2590800" cy="307777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52944-6CB5-46C3-9D87-8B00E953A146}"/>
              </a:ext>
            </a:extLst>
          </p:cNvPr>
          <p:cNvSpPr/>
          <p:nvPr/>
        </p:nvSpPr>
        <p:spPr>
          <a:xfrm>
            <a:off x="0" y="1959434"/>
            <a:ext cx="2590800" cy="307777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A336D-F911-401A-8E31-077E5E4E4130}"/>
              </a:ext>
            </a:extLst>
          </p:cNvPr>
          <p:cNvSpPr txBox="1"/>
          <p:nvPr/>
        </p:nvSpPr>
        <p:spPr>
          <a:xfrm>
            <a:off x="486217" y="1959435"/>
            <a:ext cx="574196" cy="307777"/>
          </a:xfrm>
          <a:prstGeom prst="rect">
            <a:avLst/>
          </a:prstGeom>
          <a:solidFill>
            <a:srgbClr val="001746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Aims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8CCBB-5B1C-4C3C-93ED-73508632F675}"/>
              </a:ext>
            </a:extLst>
          </p:cNvPr>
          <p:cNvSpPr txBox="1"/>
          <p:nvPr/>
        </p:nvSpPr>
        <p:spPr>
          <a:xfrm>
            <a:off x="471939" y="850234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Career Characters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BA9EB-EC1C-4FA8-A9D2-95BC0CBD8207}"/>
              </a:ext>
            </a:extLst>
          </p:cNvPr>
          <p:cNvSpPr txBox="1"/>
          <p:nvPr/>
        </p:nvSpPr>
        <p:spPr>
          <a:xfrm>
            <a:off x="484330" y="3454497"/>
            <a:ext cx="764953" cy="307777"/>
          </a:xfrm>
          <a:prstGeom prst="rect">
            <a:avLst/>
          </a:prstGeom>
          <a:solidFill>
            <a:srgbClr val="001746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Activity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42A6F-671B-4756-BC46-F43F4A61A991}"/>
              </a:ext>
            </a:extLst>
          </p:cNvPr>
          <p:cNvSpPr txBox="1"/>
          <p:nvPr/>
        </p:nvSpPr>
        <p:spPr>
          <a:xfrm>
            <a:off x="484330" y="7859469"/>
            <a:ext cx="987771" cy="307777"/>
          </a:xfrm>
          <a:prstGeom prst="rect">
            <a:avLst/>
          </a:prstGeom>
          <a:solidFill>
            <a:srgbClr val="001746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Resources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85B261-134D-3FFA-2827-71A3A0FE9A45}"/>
              </a:ext>
            </a:extLst>
          </p:cNvPr>
          <p:cNvGrpSpPr/>
          <p:nvPr/>
        </p:nvGrpSpPr>
        <p:grpSpPr>
          <a:xfrm>
            <a:off x="4313234" y="389356"/>
            <a:ext cx="2218706" cy="1960768"/>
            <a:chOff x="4167355" y="377018"/>
            <a:chExt cx="2218706" cy="1960768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93755D-16EA-475E-A2A3-3EF42863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355" y="377018"/>
              <a:ext cx="2218706" cy="1182045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F07933-16AC-467C-A074-550EF0AE4F9D}"/>
                </a:ext>
              </a:extLst>
            </p:cNvPr>
            <p:cNvSpPr/>
            <p:nvPr/>
          </p:nvSpPr>
          <p:spPr>
            <a:xfrm>
              <a:off x="4622531" y="1051384"/>
              <a:ext cx="1286402" cy="1286402"/>
            </a:xfrm>
            <a:prstGeom prst="ellipse">
              <a:avLst/>
            </a:prstGeom>
            <a:solidFill>
              <a:srgbClr val="001746"/>
            </a:solidFill>
            <a:ln>
              <a:solidFill>
                <a:srgbClr val="001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5820B4-FDA2-4E06-BF29-FF674F765FEB}"/>
                </a:ext>
              </a:extLst>
            </p:cNvPr>
            <p:cNvSpPr txBox="1"/>
            <p:nvPr/>
          </p:nvSpPr>
          <p:spPr>
            <a:xfrm>
              <a:off x="4748971" y="1425872"/>
              <a:ext cx="1033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Group Activity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75DA280-B0EB-7E74-F883-6B4DD5B0E993}"/>
              </a:ext>
            </a:extLst>
          </p:cNvPr>
          <p:cNvSpPr/>
          <p:nvPr/>
        </p:nvSpPr>
        <p:spPr>
          <a:xfrm>
            <a:off x="0" y="9324896"/>
            <a:ext cx="6858000" cy="581104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ED844C7-DF59-E3B8-443D-CF76BD810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90" y="9444528"/>
            <a:ext cx="765020" cy="33581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F3CDD5-0A15-9144-54E5-A4ACE65BF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444528"/>
            <a:ext cx="1264732" cy="321111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FD16FF75-B137-E38C-BF9F-DAF58E3921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t="23171" r="30271" b="25410"/>
          <a:stretch/>
        </p:blipFill>
        <p:spPr>
          <a:xfrm>
            <a:off x="150449" y="9392016"/>
            <a:ext cx="1692197" cy="4408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82D023-11E8-40A9-2A52-78DF4FE0A1FA}"/>
              </a:ext>
            </a:extLst>
          </p:cNvPr>
          <p:cNvSpPr txBox="1"/>
          <p:nvPr/>
        </p:nvSpPr>
        <p:spPr>
          <a:xfrm>
            <a:off x="5227632" y="9651586"/>
            <a:ext cx="1994125" cy="20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63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© UK STEM Ltd.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C98C21-DB77-AD13-D1DB-F50BA3A677A3}"/>
              </a:ext>
            </a:extLst>
          </p:cNvPr>
          <p:cNvSpPr txBox="1"/>
          <p:nvPr/>
        </p:nvSpPr>
        <p:spPr>
          <a:xfrm>
            <a:off x="553558" y="2433036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To consider what qualities someone in a certain career might have.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To address and challenge potential stereotypes.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C7B9BE-EEF3-BB70-C810-C510CBDCB421}"/>
              </a:ext>
            </a:extLst>
          </p:cNvPr>
          <p:cNvSpPr txBox="1"/>
          <p:nvPr/>
        </p:nvSpPr>
        <p:spPr>
          <a:xfrm>
            <a:off x="553558" y="3925691"/>
            <a:ext cx="5641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Pick a career card from the CANDOO® card set.</a:t>
            </a:r>
            <a:endParaRPr lang="en-GB" sz="1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Working as a group, draw what you think a person working in that career might look like. Consider:</a:t>
            </a:r>
          </a:p>
          <a:p>
            <a:pPr marL="628650" lvl="1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their gender?</a:t>
            </a:r>
          </a:p>
          <a:p>
            <a:pPr marL="628650" lvl="1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are they wearing and why?</a:t>
            </a:r>
          </a:p>
          <a:p>
            <a:pPr marL="628650" lvl="1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Are they carrying anything? What might they need for this career and why?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Around the edge, write words which you might associate with someone in this career.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Present your career character to the other learners.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rest of the group should consider their character and come up with points for discussion. For instance:</a:t>
            </a:r>
          </a:p>
          <a:p>
            <a:pPr marL="628650" lvl="1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Would you challenge any of the elements of the character? Why?</a:t>
            </a:r>
          </a:p>
          <a:p>
            <a:pPr marL="628650" lvl="1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there anything you particularly agree with about their character?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58A8AD-9193-7BA0-D454-008D01E34853}"/>
              </a:ext>
            </a:extLst>
          </p:cNvPr>
          <p:cNvSpPr txBox="1"/>
          <p:nvPr/>
        </p:nvSpPr>
        <p:spPr>
          <a:xfrm>
            <a:off x="553559" y="8286904"/>
            <a:ext cx="467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A3 printed cartoon character outline, available from ukstem.uk/</a:t>
            </a:r>
            <a:r>
              <a:rPr lang="en-GB" sz="120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candoo</a:t>
            </a:r>
            <a:endParaRPr lang="en-GB" sz="12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Colouring pens/pencils</a:t>
            </a:r>
          </a:p>
        </p:txBody>
      </p:sp>
      <p:pic>
        <p:nvPicPr>
          <p:cNvPr id="23" name="Picture 2" descr="19 Outline Of A Person Template Free Cliparts That You Can Download To    ">
            <a:extLst>
              <a:ext uri="{FF2B5EF4-FFF2-40B4-BE49-F238E27FC236}">
                <a16:creationId xmlns:a16="http://schemas.microsoft.com/office/drawing/2014/main" id="{CC5C18B8-1966-B50D-4745-6373BD35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465">
            <a:off x="5115019" y="7876727"/>
            <a:ext cx="877969" cy="12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ABFFA-757B-3BEB-B524-C61C3512CD43}"/>
              </a:ext>
            </a:extLst>
          </p:cNvPr>
          <p:cNvSpPr txBox="1"/>
          <p:nvPr/>
        </p:nvSpPr>
        <p:spPr>
          <a:xfrm>
            <a:off x="673075" y="6989794"/>
            <a:ext cx="56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Support: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Provide key words to give learners ideas about qualities or skills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Provide question or sentence starters to support learners with discussion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FC53B1-502D-31AA-3BFC-E95469CDD51F}"/>
              </a:ext>
            </a:extLst>
          </p:cNvPr>
          <p:cNvGrpSpPr/>
          <p:nvPr/>
        </p:nvGrpSpPr>
        <p:grpSpPr>
          <a:xfrm>
            <a:off x="5078318" y="2931610"/>
            <a:ext cx="1288065" cy="1190805"/>
            <a:chOff x="4132390" y="2883332"/>
            <a:chExt cx="1288065" cy="11908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BF2EB5-05E3-CDB2-2037-9059F3B13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139379">
              <a:off x="4132390" y="2907518"/>
              <a:ext cx="679065" cy="96293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DAD56A-D2CE-63D8-01C0-C3024D79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557545">
              <a:off x="4268543" y="2883332"/>
              <a:ext cx="679065" cy="96293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AA5B0E-A746-126B-6751-04DD6628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1776" y="2913348"/>
              <a:ext cx="679065" cy="96293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BD639C-9FF0-9ECC-87E0-730A4615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976942">
              <a:off x="4609840" y="2973028"/>
              <a:ext cx="679065" cy="96293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AE7EBD-2B4B-A6DF-499C-611B4D62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92331">
              <a:off x="4741390" y="3111200"/>
              <a:ext cx="679065" cy="96293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32C6C21-B5F3-0147-3207-8B2770EB31C5}"/>
              </a:ext>
            </a:extLst>
          </p:cNvPr>
          <p:cNvSpPr/>
          <p:nvPr/>
        </p:nvSpPr>
        <p:spPr>
          <a:xfrm>
            <a:off x="629465" y="6930037"/>
            <a:ext cx="5802647" cy="729916"/>
          </a:xfrm>
          <a:prstGeom prst="rect">
            <a:avLst/>
          </a:prstGeom>
          <a:noFill/>
          <a:ln w="28575">
            <a:solidFill>
              <a:srgbClr val="0017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200</Words>
  <Application>Microsoft Macintosh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Yu Gothic UI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Beckie Cargill</dc:creator>
  <cp:lastModifiedBy>Beckie Cargill</cp:lastModifiedBy>
  <cp:revision>3</cp:revision>
  <dcterms:created xsi:type="dcterms:W3CDTF">2022-04-15T18:27:03Z</dcterms:created>
  <dcterms:modified xsi:type="dcterms:W3CDTF">2022-05-25T15:15:36Z</dcterms:modified>
</cp:coreProperties>
</file>